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9" r:id="rId2"/>
    <p:sldId id="320" r:id="rId3"/>
    <p:sldId id="331" r:id="rId4"/>
    <p:sldId id="330" r:id="rId5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son Payton" initials="AP" lastIdx="10" clrIdx="0"/>
  <p:cmAuthor id="1" name="Anne Jackson" initials="AJ" lastIdx="1" clrIdx="1"/>
  <p:cmAuthor id="2" name="rees" initials="S" lastIdx="1" clrIdx="2"/>
  <p:cmAuthor id="3" name="jacksona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18"/>
    <a:srgbClr val="FFC70F"/>
    <a:srgbClr val="FF8400"/>
    <a:srgbClr val="FFA91B"/>
    <a:srgbClr val="000006"/>
    <a:srgbClr val="00002E"/>
    <a:srgbClr val="00004F"/>
    <a:srgbClr val="090343"/>
    <a:srgbClr val="20CCEA"/>
    <a:srgbClr val="2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2" autoAdjust="0"/>
    <p:restoredTop sz="82924" autoAdjust="0"/>
  </p:normalViewPr>
  <p:slideViewPr>
    <p:cSldViewPr snapToObjects="1">
      <p:cViewPr varScale="1">
        <p:scale>
          <a:sx n="106" d="100"/>
          <a:sy n="106" d="100"/>
        </p:scale>
        <p:origin x="114" y="300"/>
      </p:cViewPr>
      <p:guideLst>
        <p:guide orient="horz" pos="170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10699-0530-4ABD-A3D7-92972A043971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DACA7-0E85-4F20-873F-31F585242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06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B6DD2-F0A4-474C-B78D-E332A4979906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2BD3E-25C0-487D-B4AB-75037FF57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3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2BD3E-25C0-487D-B4AB-75037FF57A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2BD3E-25C0-487D-B4AB-75037FF57A6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DD8-8AB7-4037-BB90-5CF94F468A3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DD8-8AB7-4037-BB90-5CF94F468A3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74C0-5919-48B3-8754-88D71FCD6C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DD8-8AB7-4037-BB90-5CF94F468A3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74C0-5919-48B3-8754-88D71FCD6C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DD8-8AB7-4037-BB90-5CF94F468A3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74C0-5919-48B3-8754-88D71FCD6C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DD8-8AB7-4037-BB90-5CF94F468A3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74C0-5919-48B3-8754-88D71FCD6C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DD8-8AB7-4037-BB90-5CF94F468A3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74C0-5919-48B3-8754-88D71FCD6C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DD8-8AB7-4037-BB90-5CF94F468A3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74C0-5919-48B3-8754-88D71FCD6C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DD8-8AB7-4037-BB90-5CF94F468A3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74C0-5919-48B3-8754-88D71FCD6C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DD8-8AB7-4037-BB90-5CF94F468A3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74C0-5919-48B3-8754-88D71FCD6C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DD8-8AB7-4037-BB90-5CF94F468A3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74C0-5919-48B3-8754-88D71FCD6C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2DD8-8AB7-4037-BB90-5CF94F468A3F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B74C0-5919-48B3-8754-88D71FCD6C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6" y="123478"/>
            <a:ext cx="2175246" cy="579337"/>
          </a:xfrm>
          <a:prstGeom prst="rect">
            <a:avLst/>
          </a:prstGeom>
        </p:spPr>
      </p:pic>
      <p:sp>
        <p:nvSpPr>
          <p:cNvPr id="12" name="Title 5"/>
          <p:cNvSpPr>
            <a:spLocks noGrp="1"/>
          </p:cNvSpPr>
          <p:nvPr>
            <p:ph type="subTitle" idx="1"/>
          </p:nvPr>
        </p:nvSpPr>
        <p:spPr>
          <a:xfrm>
            <a:off x="2491680" y="4155926"/>
            <a:ext cx="6400800" cy="8652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endParaRPr lang="en-GB" sz="2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en-GB" sz="2200" b="1" dirty="0" smtClean="0">
                <a:solidFill>
                  <a:schemeClr val="bg2">
                    <a:lumMod val="50000"/>
                  </a:schemeClr>
                </a:solidFill>
              </a:rPr>
              <a:t>Jo Lishman,</a:t>
            </a:r>
            <a:r>
              <a:rPr lang="en-GB" sz="2200" dirty="0" smtClean="0">
                <a:solidFill>
                  <a:schemeClr val="bg2">
                    <a:lumMod val="50000"/>
                  </a:schemeClr>
                </a:solidFill>
              </a:rPr>
              <a:t> NW ERN Chair</a:t>
            </a:r>
            <a:endParaRPr lang="en-GB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247737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64305" y="555526"/>
            <a:ext cx="68407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NORTH WEST ERN </a:t>
            </a:r>
            <a:endParaRPr lang="en-GB" sz="4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4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STUDY DAY </a:t>
            </a:r>
          </a:p>
          <a:p>
            <a:pPr algn="ctr"/>
            <a:r>
              <a:rPr lang="en-GB" sz="4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CHORLEY - SAT 21.01.17</a:t>
            </a:r>
          </a:p>
          <a:p>
            <a:pPr algn="ctr"/>
            <a:endParaRPr lang="en-GB" sz="3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4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‘PATIENT EXPERIENCE’</a:t>
            </a:r>
          </a:p>
        </p:txBody>
      </p:sp>
    </p:spTree>
    <p:extLst>
      <p:ext uri="{BB962C8B-B14F-4D97-AF65-F5344CB8AC3E}">
        <p14:creationId xmlns:p14="http://schemas.microsoft.com/office/powerpoint/2010/main" val="35049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668326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chemeClr val="bg2">
                    <a:lumMod val="50000"/>
                  </a:schemeClr>
                </a:solidFill>
              </a:rPr>
              <a:t>House Keeping </a:t>
            </a:r>
            <a:endParaRPr lang="en-GB" sz="5400" b="1" spc="-15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 descr="C:\Users\SmithL12\AppData\Local\Microsoft\Windows\Temporary Internet Files\Content.IE5\IL53A0PG\fire-alarm1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485">
            <a:off x="3142296" y="1077016"/>
            <a:ext cx="2081249" cy="20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SmithL12\AppData\Local\Microsoft\Windows\Temporary Internet Files\Content.IE5\IL53A0PG\mf-restroom-150x150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320">
            <a:off x="458031" y="1072059"/>
            <a:ext cx="2202493" cy="220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mithL12\AppData\Local\Microsoft\Windows\Temporary Internet Files\Content.IE5\X4SZ0WCF\take-a-break-from-work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990">
            <a:off x="6162372" y="941456"/>
            <a:ext cx="2060662" cy="207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mithL12\AppData\Local\Microsoft\Windows\Temporary Internet Files\Content.IE5\C124P3U8\run-from-fire22909988_thb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7199"/>
            <a:ext cx="2215118" cy="21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SmithL12\AppData\Local\Microsoft\Windows\Temporary Internet Files\Content.IE5\IL53A0PG\No-Apple-Iphone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092">
            <a:off x="4673538" y="2919377"/>
            <a:ext cx="2021142" cy="20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bg2">
                    <a:lumMod val="50000"/>
                  </a:schemeClr>
                </a:solidFill>
              </a:rPr>
              <a:t>Social Media</a:t>
            </a:r>
            <a:endParaRPr lang="en-GB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Image result for twit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00151"/>
            <a:ext cx="2235695" cy="223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1530" y="3987229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en-GB" sz="4400" dirty="0" err="1" smtClean="0">
                <a:solidFill>
                  <a:schemeClr val="bg2">
                    <a:lumMod val="50000"/>
                  </a:schemeClr>
                </a:solidFill>
              </a:rPr>
              <a:t>patientexperience</a:t>
            </a:r>
            <a:endParaRPr lang="en-GB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5622" y="357986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@</a:t>
            </a:r>
            <a:r>
              <a:rPr lang="en-GB" sz="3200" dirty="0" err="1" smtClean="0"/>
              <a:t>northwestcsp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81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chemeClr val="bg2">
                    <a:lumMod val="50000"/>
                  </a:schemeClr>
                </a:solidFill>
              </a:rPr>
              <a:t>Agenda</a:t>
            </a:r>
            <a:endParaRPr lang="en-GB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8.30-9.00AM – Registration &amp;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refreshments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9.00-9.10AM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Welcome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&amp; introductions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9.10-9.50AM – AGM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9.50-10.30AM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– Speaker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–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David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McNally, Head of Experience of Care, NHS Experience </a:t>
            </a: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10.30-11.00AM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Speaker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–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Phil Driver, Extended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Scope Physiotherapist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development of patient experience questionnaire)</a:t>
            </a: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11.00-11.30AM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Refreshments 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11.30-12.30AM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Speaker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Commissioner, East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Lancashire Clinical Commissioning Group (ELCCG) </a:t>
            </a:r>
            <a:endParaRPr lang="en-GB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12.00-12.30AM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Speaker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–Julie Wright,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MMU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 (“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How we should work together- the carers’ perspective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”)</a:t>
            </a:r>
            <a:endParaRPr lang="en-GB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12.30-12.45AM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i="1" dirty="0">
                <a:solidFill>
                  <a:schemeClr val="bg2">
                    <a:lumMod val="50000"/>
                  </a:schemeClr>
                </a:solidFill>
              </a:rPr>
              <a:t>– Summary and Close 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254" y="4429138"/>
            <a:ext cx="2029042" cy="51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3135</TotalTime>
  <Words>116</Words>
  <Application>Microsoft Office PowerPoint</Application>
  <PresentationFormat>On-screen Show (16:9)</PresentationFormat>
  <Paragraphs>23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House Keeping </vt:lpstr>
      <vt:lpstr>Social Media</vt:lpstr>
      <vt:lpstr>Agenda</vt:lpstr>
    </vt:vector>
  </TitlesOfParts>
  <Company>Chartered Society of Physiotherapy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Baggaley</dc:creator>
  <cp:lastModifiedBy>Stacey Lewis</cp:lastModifiedBy>
  <cp:revision>291</cp:revision>
  <cp:lastPrinted>2014-06-11T15:08:26Z</cp:lastPrinted>
  <dcterms:created xsi:type="dcterms:W3CDTF">2014-05-19T08:55:21Z</dcterms:created>
  <dcterms:modified xsi:type="dcterms:W3CDTF">2017-01-26T14:19:43Z</dcterms:modified>
</cp:coreProperties>
</file>